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2" r:id="rId8"/>
    <p:sldId id="264" r:id="rId9"/>
    <p:sldId id="263" r:id="rId10"/>
    <p:sldId id="265" r:id="rId11"/>
    <p:sldId id="260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3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5B1-3871-014B-AC97-7350B88E1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/>
          <a:lstStyle/>
          <a:p>
            <a:r>
              <a:rPr lang="en-US" i="1"/>
              <a:t>Asl sensor based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F3547-850F-7745-9462-434D4C77D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2772274" y="5095875"/>
            <a:ext cx="5357600" cy="762000"/>
          </a:xfrm>
        </p:spPr>
        <p:txBody>
          <a:bodyPr/>
          <a:lstStyle/>
          <a:p>
            <a:r>
              <a:rPr lang="en-US" i="1"/>
              <a:t>Done by :Hayde Elshike alawad </a:t>
            </a:r>
          </a:p>
        </p:txBody>
      </p:sp>
    </p:spTree>
    <p:extLst>
      <p:ext uri="{BB962C8B-B14F-4D97-AF65-F5344CB8AC3E}">
        <p14:creationId xmlns:p14="http://schemas.microsoft.com/office/powerpoint/2010/main" val="251126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FF65-FE23-8F4F-9A33-F2E19E64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solidFill>
                  <a:schemeClr val="accent6">
                    <a:lumMod val="60000"/>
                    <a:lumOff val="40000"/>
                  </a:schemeClr>
                </a:solidFill>
              </a:rPr>
              <a:t>3)Running the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6CA41-D19D-044C-805F-08F4887BA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3,2)the dicision tree</a:t>
            </a:r>
          </a:p>
          <a:p>
            <a:r>
              <a:rPr lang="en-US"/>
              <a:t>Stil work on it </a:t>
            </a:r>
          </a:p>
        </p:txBody>
      </p:sp>
    </p:spTree>
    <p:extLst>
      <p:ext uri="{BB962C8B-B14F-4D97-AF65-F5344CB8AC3E}">
        <p14:creationId xmlns:p14="http://schemas.microsoft.com/office/powerpoint/2010/main" val="99199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06EA-3DCC-9940-A823-5024847B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ctr"/>
            <a:r>
              <a:rPr lang="en-US" b="1" i="1">
                <a:solidFill>
                  <a:schemeClr val="accent6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Problems encountered during work</a:t>
            </a:r>
            <a:r>
              <a:rPr lang="en-US" b="1" i="1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3D13-D5F7-5447-A922-B65C0928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121" y="-1214438"/>
            <a:ext cx="7796540" cy="8334375"/>
          </a:xfrm>
        </p:spPr>
        <p:txBody>
          <a:bodyPr/>
          <a:lstStyle/>
          <a:p>
            <a:r>
              <a:rPr lang="en-US"/>
              <a:t>First the code wasn’t good to satisfy our need(solved) </a:t>
            </a:r>
          </a:p>
          <a:p>
            <a:r>
              <a:rPr lang="en-US"/>
              <a:t>The Overfit of decision tree algorithm (still work on it) 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977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0DAF46B-E875-0F46-BC16-A94D5C7A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232" y="309169"/>
            <a:ext cx="8437562" cy="38091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C3CD8-9FA5-CA4D-A2FA-A0C953FC8658}"/>
              </a:ext>
            </a:extLst>
          </p:cNvPr>
          <p:cNvSpPr txBox="1"/>
          <p:nvPr/>
        </p:nvSpPr>
        <p:spPr>
          <a:xfrm>
            <a:off x="3488532" y="4653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Figure (2)show the first attempt to solve the decision tree Overfit </a:t>
            </a:r>
          </a:p>
        </p:txBody>
      </p:sp>
    </p:spTree>
    <p:extLst>
      <p:ext uri="{BB962C8B-B14F-4D97-AF65-F5344CB8AC3E}">
        <p14:creationId xmlns:p14="http://schemas.microsoft.com/office/powerpoint/2010/main" val="315056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2973-F048-4D44-AE31-C7F233B8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-1035844"/>
            <a:ext cx="7796540" cy="8471297"/>
          </a:xfrm>
        </p:spPr>
        <p:txBody>
          <a:bodyPr>
            <a:normAutofit/>
          </a:bodyPr>
          <a:lstStyle/>
          <a:p>
            <a:pPr algn="ctr"/>
            <a:r>
              <a:rPr lang="en-US" sz="8000" b="1" i="1">
                <a:solidFill>
                  <a:schemeClr val="accent6">
                    <a:lumMod val="75000"/>
                  </a:schemeClr>
                </a:solidFill>
              </a:rPr>
              <a:t>Thank you</a:t>
            </a:r>
            <a:r>
              <a:rPr lang="en-US" sz="4000" b="1" i="1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63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5EAE-2EF5-CF46-938E-F28BFB4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/>
              <a:t>The bolck diagram for the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F4068-E23A-D143-A5D7-536A32D5B85D}"/>
              </a:ext>
            </a:extLst>
          </p:cNvPr>
          <p:cNvSpPr/>
          <p:nvPr/>
        </p:nvSpPr>
        <p:spPr>
          <a:xfrm>
            <a:off x="1466849" y="2109787"/>
            <a:ext cx="2652713" cy="2295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accent6">
                    <a:lumMod val="50000"/>
                  </a:schemeClr>
                </a:solidFill>
              </a:rPr>
              <a:t>Design of the circuit</a:t>
            </a:r>
            <a:r>
              <a:rPr lang="en-US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0DB2FC-928C-494C-B471-40465F3FCF4A}"/>
              </a:ext>
            </a:extLst>
          </p:cNvPr>
          <p:cNvSpPr/>
          <p:nvPr/>
        </p:nvSpPr>
        <p:spPr>
          <a:xfrm>
            <a:off x="4762173" y="3143916"/>
            <a:ext cx="2822108" cy="2295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accent6">
                    <a:lumMod val="50000"/>
                  </a:schemeClr>
                </a:solidFill>
              </a:rPr>
              <a:t>Embed of the new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D4F157-F3A6-B64B-B4DF-5AF91EC13BDD}"/>
              </a:ext>
            </a:extLst>
          </p:cNvPr>
          <p:cNvSpPr/>
          <p:nvPr/>
        </p:nvSpPr>
        <p:spPr>
          <a:xfrm>
            <a:off x="8122444" y="4610100"/>
            <a:ext cx="2822108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accent6">
                    <a:lumMod val="50000"/>
                  </a:schemeClr>
                </a:solidFill>
              </a:rPr>
              <a:t>Running the algorithms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88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F61F-F0CA-DB40-81D1-528F0E0C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ctr"/>
            <a:r>
              <a:rPr lang="en-US" b="1" i="1">
                <a:solidFill>
                  <a:schemeClr val="accent6">
                    <a:lumMod val="60000"/>
                    <a:lumOff val="40000"/>
                  </a:schemeClr>
                </a:solidFill>
              </a:rPr>
              <a:t>1)Circuit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i="1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  <a:r>
              <a:rPr lang="en-US" b="1" i="1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0102EF-0F44-5341-A9F9-9226D67EE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172" y="1607344"/>
            <a:ext cx="10203656" cy="5156975"/>
          </a:xfrm>
        </p:spPr>
      </p:pic>
    </p:spTree>
    <p:extLst>
      <p:ext uri="{BB962C8B-B14F-4D97-AF65-F5344CB8AC3E}">
        <p14:creationId xmlns:p14="http://schemas.microsoft.com/office/powerpoint/2010/main" val="378939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5E7A-4AA0-F947-BD34-AFE1461D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1,1)Components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06F1-2A7B-F84F-8F8F-EC9575B1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43063"/>
            <a:ext cx="9046139" cy="4406881"/>
          </a:xfrm>
        </p:spPr>
        <p:txBody>
          <a:bodyPr/>
          <a:lstStyle/>
          <a:p>
            <a:r>
              <a:rPr lang="en-US"/>
              <a:t>Arduino Uno  :as microcontroller </a:t>
            </a:r>
          </a:p>
          <a:p>
            <a:r>
              <a:rPr lang="en-US"/>
              <a:t>Two acclerometers: one for the axes informations and the other for the </a:t>
            </a:r>
            <a:r>
              <a:rPr lang="en-US" b="0" i="0">
                <a:effectLst/>
                <a:latin typeface="Roboto" panose="02000000000000000000" pitchFamily="2" charset="0"/>
              </a:rPr>
              <a:t>rotation around the axes</a:t>
            </a:r>
            <a:endParaRPr lang="en-US"/>
          </a:p>
          <a:p>
            <a:r>
              <a:rPr lang="en-US"/>
              <a:t> wires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4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FA89-86BB-6C48-9162-7DED4414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14" y="534212"/>
            <a:ext cx="7958331" cy="1077229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2)Embed the new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F6E22-EB62-C44B-AC05-6253186B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885285"/>
            <a:ext cx="7796540" cy="3997828"/>
          </a:xfrm>
        </p:spPr>
        <p:txBody>
          <a:bodyPr/>
          <a:lstStyle/>
          <a:p>
            <a:r>
              <a:rPr lang="en-US"/>
              <a:t>Each letter has 6 new data  which make the recognition of letters more accurate which are:</a:t>
            </a:r>
          </a:p>
          <a:p>
            <a:r>
              <a:rPr lang="en-US"/>
              <a:t>X axis, y axis, z axis</a:t>
            </a:r>
          </a:p>
          <a:p>
            <a:r>
              <a:rPr lang="en-US"/>
              <a:t>X rotation, y rotation, z rotation </a:t>
            </a:r>
          </a:p>
          <a:p>
            <a:r>
              <a:rPr lang="en-US"/>
              <a:t>This data have been embedded to the excal file of the old data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7C2AD91-E1EF-814A-BBF6-E4199936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1" y="295000"/>
            <a:ext cx="7667624" cy="42889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17210-C7B4-2947-821E-3D653085F27D}"/>
              </a:ext>
            </a:extLst>
          </p:cNvPr>
          <p:cNvSpPr txBox="1"/>
          <p:nvPr/>
        </p:nvSpPr>
        <p:spPr>
          <a:xfrm>
            <a:off x="3048000" y="5220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Figure (2)show the data file</a:t>
            </a:r>
          </a:p>
        </p:txBody>
      </p:sp>
    </p:spTree>
    <p:extLst>
      <p:ext uri="{BB962C8B-B14F-4D97-AF65-F5344CB8AC3E}">
        <p14:creationId xmlns:p14="http://schemas.microsoft.com/office/powerpoint/2010/main" val="266080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550B-343E-1442-9F2B-8A093375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183" y="510401"/>
            <a:ext cx="7958331" cy="1077229"/>
          </a:xfrm>
        </p:spPr>
        <p:txBody>
          <a:bodyPr/>
          <a:lstStyle/>
          <a:p>
            <a:pPr algn="ctr"/>
            <a:r>
              <a:rPr lang="en-US" b="1" i="1">
                <a:solidFill>
                  <a:schemeClr val="accent6">
                    <a:lumMod val="60000"/>
                    <a:lumOff val="40000"/>
                  </a:schemeClr>
                </a:solidFill>
              </a:rPr>
              <a:t>3)Running of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4EDA-6529-D047-9EF3-BB3CD836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86" y="1049015"/>
            <a:ext cx="7796540" cy="3997828"/>
          </a:xfrm>
        </p:spPr>
        <p:txBody>
          <a:bodyPr/>
          <a:lstStyle/>
          <a:p>
            <a:r>
              <a:rPr lang="en-US"/>
              <a:t>3,1) the data was tested by svm algorithm</a:t>
            </a:r>
          </a:p>
          <a:p>
            <a:r>
              <a:rPr lang="en-US"/>
              <a:t>It give  accuracy 96%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A73FD-228F-9D4C-B079-1FAD6330E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56" y="-250031"/>
            <a:ext cx="10929938" cy="7477125"/>
          </a:xfrm>
        </p:spPr>
        <p:txBody>
          <a:bodyPr/>
          <a:lstStyle/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ctr"/>
            <a:r>
              <a:rPr lang="en-US"/>
              <a:t>Figure (1)show The algorithm result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58E7E-7D43-B54F-B480-18A43E79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5" y="565544"/>
            <a:ext cx="8128000" cy="48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2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DD39-4C0C-C04C-8828-20D1DBE0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17" y="505111"/>
            <a:ext cx="7962671" cy="923639"/>
          </a:xfrm>
        </p:spPr>
        <p:txBody>
          <a:bodyPr/>
          <a:lstStyle/>
          <a:p>
            <a:pPr algn="l"/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The affect of adding the mpu data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1DF6DDF-BD41-CF4A-BEEC-9AC68B466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398088"/>
              </p:ext>
            </p:extLst>
          </p:nvPr>
        </p:nvGraphicFramePr>
        <p:xfrm>
          <a:off x="1250156" y="1428750"/>
          <a:ext cx="9477375" cy="4786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125">
                  <a:extLst>
                    <a:ext uri="{9D8B030D-6E8A-4147-A177-3AD203B41FA5}">
                      <a16:colId xmlns:a16="http://schemas.microsoft.com/office/drawing/2014/main" val="2035099703"/>
                    </a:ext>
                  </a:extLst>
                </a:gridCol>
                <a:gridCol w="3159125">
                  <a:extLst>
                    <a:ext uri="{9D8B030D-6E8A-4147-A177-3AD203B41FA5}">
                      <a16:colId xmlns:a16="http://schemas.microsoft.com/office/drawing/2014/main" val="2948995580"/>
                    </a:ext>
                  </a:extLst>
                </a:gridCol>
                <a:gridCol w="3159125">
                  <a:extLst>
                    <a:ext uri="{9D8B030D-6E8A-4147-A177-3AD203B41FA5}">
                      <a16:colId xmlns:a16="http://schemas.microsoft.com/office/drawing/2014/main" val="3483643568"/>
                    </a:ext>
                  </a:extLst>
                </a:gridCol>
              </a:tblGrid>
              <a:tr h="1595438">
                <a:tc>
                  <a:txBody>
                    <a:bodyPr/>
                    <a:lstStyle/>
                    <a:p>
                      <a:r>
                        <a:rPr lang="en-US"/>
                        <a:t>The sintific paper experiment (mpu+flex sensor data)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Our experiment (flex sensor)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Our experiment (mpu+flex sensor)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7325"/>
                  </a:ext>
                </a:extLst>
              </a:tr>
              <a:tr h="1595438">
                <a:tc>
                  <a:txBody>
                    <a:bodyPr/>
                    <a:lstStyle/>
                    <a:p>
                      <a:r>
                        <a:rPr lang="en-US"/>
                        <a:t>94.9% 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95%accuracy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96%accuracy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81854"/>
                  </a:ext>
                </a:extLst>
              </a:tr>
              <a:tr h="15954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41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77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Asl sensor based report</vt:lpstr>
      <vt:lpstr>The bolck diagram for the work</vt:lpstr>
      <vt:lpstr>1)Circuit design </vt:lpstr>
      <vt:lpstr>1,1)Components </vt:lpstr>
      <vt:lpstr>2)Embed the new data </vt:lpstr>
      <vt:lpstr>PowerPoint Presentation</vt:lpstr>
      <vt:lpstr>3)Running of algorithms</vt:lpstr>
      <vt:lpstr>PowerPoint Presentation</vt:lpstr>
      <vt:lpstr> The affect of adding the mpu data</vt:lpstr>
      <vt:lpstr>3)Running the algorithms</vt:lpstr>
      <vt:lpstr>Problems encountered during work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 sensor based report</dc:title>
  <dc:creator>Unknown User</dc:creator>
  <cp:lastModifiedBy>Unknown User</cp:lastModifiedBy>
  <cp:revision>1</cp:revision>
  <dcterms:created xsi:type="dcterms:W3CDTF">2022-12-20T01:24:49Z</dcterms:created>
  <dcterms:modified xsi:type="dcterms:W3CDTF">2022-12-20T02:38:45Z</dcterms:modified>
</cp:coreProperties>
</file>